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ALLAH AYMAN ABD EL RAHMAN SOFAN" userId="be2ad297-4c0f-445f-84a5-f2a023b38dd7" providerId="ADAL" clId="{A5C04C32-E21F-40D9-A69D-E07E0B9DE29F}"/>
    <pc:docChg chg="custSel addSld modSld">
      <pc:chgData name="ABDALLAH AYMAN ABD EL RAHMAN SOFAN" userId="be2ad297-4c0f-445f-84a5-f2a023b38dd7" providerId="ADAL" clId="{A5C04C32-E21F-40D9-A69D-E07E0B9DE29F}" dt="2024-06-26T22:44:38.409" v="19" actId="9405"/>
      <pc:docMkLst>
        <pc:docMk/>
      </pc:docMkLst>
      <pc:sldChg chg="addSp delSp new mod">
        <pc:chgData name="ABDALLAH AYMAN ABD EL RAHMAN SOFAN" userId="be2ad297-4c0f-445f-84a5-f2a023b38dd7" providerId="ADAL" clId="{A5C04C32-E21F-40D9-A69D-E07E0B9DE29F}" dt="2024-06-26T22:40:23.440" v="2" actId="22"/>
        <pc:sldMkLst>
          <pc:docMk/>
          <pc:sldMk cId="2888959219" sldId="256"/>
        </pc:sldMkLst>
        <pc:spChg chg="del">
          <ac:chgData name="ABDALLAH AYMAN ABD EL RAHMAN SOFAN" userId="be2ad297-4c0f-445f-84a5-f2a023b38dd7" providerId="ADAL" clId="{A5C04C32-E21F-40D9-A69D-E07E0B9DE29F}" dt="2024-06-26T22:40:23.167" v="1" actId="478"/>
          <ac:spMkLst>
            <pc:docMk/>
            <pc:sldMk cId="2888959219" sldId="256"/>
            <ac:spMk id="2" creationId="{E380A0BE-BC65-2210-6F42-D08D9B96F65A}"/>
          </ac:spMkLst>
        </pc:spChg>
        <pc:spChg chg="del">
          <ac:chgData name="ABDALLAH AYMAN ABD EL RAHMAN SOFAN" userId="be2ad297-4c0f-445f-84a5-f2a023b38dd7" providerId="ADAL" clId="{A5C04C32-E21F-40D9-A69D-E07E0B9DE29F}" dt="2024-06-26T22:40:23.167" v="1" actId="478"/>
          <ac:spMkLst>
            <pc:docMk/>
            <pc:sldMk cId="2888959219" sldId="256"/>
            <ac:spMk id="3" creationId="{0DA322CE-7400-B209-0A8B-23FF8118EE9F}"/>
          </ac:spMkLst>
        </pc:spChg>
        <pc:picChg chg="add">
          <ac:chgData name="ABDALLAH AYMAN ABD EL RAHMAN SOFAN" userId="be2ad297-4c0f-445f-84a5-f2a023b38dd7" providerId="ADAL" clId="{A5C04C32-E21F-40D9-A69D-E07E0B9DE29F}" dt="2024-06-26T22:40:23.440" v="2" actId="22"/>
          <ac:picMkLst>
            <pc:docMk/>
            <pc:sldMk cId="2888959219" sldId="256"/>
            <ac:picMk id="5" creationId="{62F2CBE5-F55C-56BE-4B3E-B667766EE8C2}"/>
          </ac:picMkLst>
        </pc:picChg>
      </pc:sldChg>
      <pc:sldChg chg="addSp delSp new mod">
        <pc:chgData name="ABDALLAH AYMAN ABD EL RAHMAN SOFAN" userId="be2ad297-4c0f-445f-84a5-f2a023b38dd7" providerId="ADAL" clId="{A5C04C32-E21F-40D9-A69D-E07E0B9DE29F}" dt="2024-06-26T22:40:44.815" v="5" actId="22"/>
        <pc:sldMkLst>
          <pc:docMk/>
          <pc:sldMk cId="200092030" sldId="257"/>
        </pc:sldMkLst>
        <pc:spChg chg="del">
          <ac:chgData name="ABDALLAH AYMAN ABD EL RAHMAN SOFAN" userId="be2ad297-4c0f-445f-84a5-f2a023b38dd7" providerId="ADAL" clId="{A5C04C32-E21F-40D9-A69D-E07E0B9DE29F}" dt="2024-06-26T22:40:44.450" v="4" actId="478"/>
          <ac:spMkLst>
            <pc:docMk/>
            <pc:sldMk cId="200092030" sldId="257"/>
            <ac:spMk id="2" creationId="{00103F69-8EC7-B207-5002-C2A14B449B9E}"/>
          </ac:spMkLst>
        </pc:spChg>
        <pc:spChg chg="del">
          <ac:chgData name="ABDALLAH AYMAN ABD EL RAHMAN SOFAN" userId="be2ad297-4c0f-445f-84a5-f2a023b38dd7" providerId="ADAL" clId="{A5C04C32-E21F-40D9-A69D-E07E0B9DE29F}" dt="2024-06-26T22:40:44.450" v="4" actId="478"/>
          <ac:spMkLst>
            <pc:docMk/>
            <pc:sldMk cId="200092030" sldId="257"/>
            <ac:spMk id="3" creationId="{BFE9BC7F-F718-6DDD-44D3-C687E5E907A6}"/>
          </ac:spMkLst>
        </pc:spChg>
        <pc:picChg chg="add">
          <ac:chgData name="ABDALLAH AYMAN ABD EL RAHMAN SOFAN" userId="be2ad297-4c0f-445f-84a5-f2a023b38dd7" providerId="ADAL" clId="{A5C04C32-E21F-40D9-A69D-E07E0B9DE29F}" dt="2024-06-26T22:40:44.815" v="5" actId="22"/>
          <ac:picMkLst>
            <pc:docMk/>
            <pc:sldMk cId="200092030" sldId="257"/>
            <ac:picMk id="5" creationId="{A92BA285-8ACC-E1C7-39C2-E96730E03F5E}"/>
          </ac:picMkLst>
        </pc:picChg>
      </pc:sldChg>
      <pc:sldChg chg="addSp delSp new mod">
        <pc:chgData name="ABDALLAH AYMAN ABD EL RAHMAN SOFAN" userId="be2ad297-4c0f-445f-84a5-f2a023b38dd7" providerId="ADAL" clId="{A5C04C32-E21F-40D9-A69D-E07E0B9DE29F}" dt="2024-06-26T22:41:28.857" v="8" actId="22"/>
        <pc:sldMkLst>
          <pc:docMk/>
          <pc:sldMk cId="3175028919" sldId="258"/>
        </pc:sldMkLst>
        <pc:spChg chg="del">
          <ac:chgData name="ABDALLAH AYMAN ABD EL RAHMAN SOFAN" userId="be2ad297-4c0f-445f-84a5-f2a023b38dd7" providerId="ADAL" clId="{A5C04C32-E21F-40D9-A69D-E07E0B9DE29F}" dt="2024-06-26T22:41:28.463" v="7" actId="478"/>
          <ac:spMkLst>
            <pc:docMk/>
            <pc:sldMk cId="3175028919" sldId="258"/>
            <ac:spMk id="2" creationId="{DC39BE65-CF09-AE45-005D-C51D22DAE5C9}"/>
          </ac:spMkLst>
        </pc:spChg>
        <pc:spChg chg="del">
          <ac:chgData name="ABDALLAH AYMAN ABD EL RAHMAN SOFAN" userId="be2ad297-4c0f-445f-84a5-f2a023b38dd7" providerId="ADAL" clId="{A5C04C32-E21F-40D9-A69D-E07E0B9DE29F}" dt="2024-06-26T22:41:28.463" v="7" actId="478"/>
          <ac:spMkLst>
            <pc:docMk/>
            <pc:sldMk cId="3175028919" sldId="258"/>
            <ac:spMk id="3" creationId="{580D4C73-50B0-CDB9-1A43-7D0951F04B16}"/>
          </ac:spMkLst>
        </pc:spChg>
        <pc:picChg chg="add">
          <ac:chgData name="ABDALLAH AYMAN ABD EL RAHMAN SOFAN" userId="be2ad297-4c0f-445f-84a5-f2a023b38dd7" providerId="ADAL" clId="{A5C04C32-E21F-40D9-A69D-E07E0B9DE29F}" dt="2024-06-26T22:41:28.857" v="8" actId="22"/>
          <ac:picMkLst>
            <pc:docMk/>
            <pc:sldMk cId="3175028919" sldId="258"/>
            <ac:picMk id="5" creationId="{D84DF247-4D50-C923-00DC-731640077206}"/>
          </ac:picMkLst>
        </pc:picChg>
      </pc:sldChg>
      <pc:sldChg chg="addSp delSp modSp new mod">
        <pc:chgData name="ABDALLAH AYMAN ABD EL RAHMAN SOFAN" userId="be2ad297-4c0f-445f-84a5-f2a023b38dd7" providerId="ADAL" clId="{A5C04C32-E21F-40D9-A69D-E07E0B9DE29F}" dt="2024-06-26T22:44:11.952" v="14" actId="22"/>
        <pc:sldMkLst>
          <pc:docMk/>
          <pc:sldMk cId="148978334" sldId="259"/>
        </pc:sldMkLst>
        <pc:spChg chg="del">
          <ac:chgData name="ABDALLAH AYMAN ABD EL RAHMAN SOFAN" userId="be2ad297-4c0f-445f-84a5-f2a023b38dd7" providerId="ADAL" clId="{A5C04C32-E21F-40D9-A69D-E07E0B9DE29F}" dt="2024-06-26T22:42:51.596" v="10" actId="478"/>
          <ac:spMkLst>
            <pc:docMk/>
            <pc:sldMk cId="148978334" sldId="259"/>
            <ac:spMk id="2" creationId="{C87C1F1E-3335-180F-1BB0-B144FD6400FF}"/>
          </ac:spMkLst>
        </pc:spChg>
        <pc:spChg chg="del">
          <ac:chgData name="ABDALLAH AYMAN ABD EL RAHMAN SOFAN" userId="be2ad297-4c0f-445f-84a5-f2a023b38dd7" providerId="ADAL" clId="{A5C04C32-E21F-40D9-A69D-E07E0B9DE29F}" dt="2024-06-26T22:42:51.596" v="10" actId="478"/>
          <ac:spMkLst>
            <pc:docMk/>
            <pc:sldMk cId="148978334" sldId="259"/>
            <ac:spMk id="3" creationId="{3CA2F263-39D1-CF61-82B8-6CDB615F17F6}"/>
          </ac:spMkLst>
        </pc:spChg>
        <pc:picChg chg="add del mod">
          <ac:chgData name="ABDALLAH AYMAN ABD EL RAHMAN SOFAN" userId="be2ad297-4c0f-445f-84a5-f2a023b38dd7" providerId="ADAL" clId="{A5C04C32-E21F-40D9-A69D-E07E0B9DE29F}" dt="2024-06-26T22:44:11.234" v="13" actId="478"/>
          <ac:picMkLst>
            <pc:docMk/>
            <pc:sldMk cId="148978334" sldId="259"/>
            <ac:picMk id="5" creationId="{85AB050A-B0CE-A9E7-2A40-FC8DFA058DC9}"/>
          </ac:picMkLst>
        </pc:picChg>
        <pc:picChg chg="add">
          <ac:chgData name="ABDALLAH AYMAN ABD EL RAHMAN SOFAN" userId="be2ad297-4c0f-445f-84a5-f2a023b38dd7" providerId="ADAL" clId="{A5C04C32-E21F-40D9-A69D-E07E0B9DE29F}" dt="2024-06-26T22:44:11.952" v="14" actId="22"/>
          <ac:picMkLst>
            <pc:docMk/>
            <pc:sldMk cId="148978334" sldId="259"/>
            <ac:picMk id="7" creationId="{14D4D5D5-8AB4-4E7F-ECC6-36DD3B82E621}"/>
          </ac:picMkLst>
        </pc:picChg>
      </pc:sldChg>
      <pc:sldChg chg="addSp delSp modSp new mod">
        <pc:chgData name="ABDALLAH AYMAN ABD EL RAHMAN SOFAN" userId="be2ad297-4c0f-445f-84a5-f2a023b38dd7" providerId="ADAL" clId="{A5C04C32-E21F-40D9-A69D-E07E0B9DE29F}" dt="2024-06-26T22:44:38.409" v="19" actId="9405"/>
        <pc:sldMkLst>
          <pc:docMk/>
          <pc:sldMk cId="2142348889" sldId="260"/>
        </pc:sldMkLst>
        <pc:spChg chg="del">
          <ac:chgData name="ABDALLAH AYMAN ABD EL RAHMAN SOFAN" userId="be2ad297-4c0f-445f-84a5-f2a023b38dd7" providerId="ADAL" clId="{A5C04C32-E21F-40D9-A69D-E07E0B9DE29F}" dt="2024-06-26T22:44:27.942" v="16" actId="478"/>
          <ac:spMkLst>
            <pc:docMk/>
            <pc:sldMk cId="2142348889" sldId="260"/>
            <ac:spMk id="2" creationId="{A2B82EB6-3B33-5556-BF20-E1619A377FD9}"/>
          </ac:spMkLst>
        </pc:spChg>
        <pc:spChg chg="del">
          <ac:chgData name="ABDALLAH AYMAN ABD EL RAHMAN SOFAN" userId="be2ad297-4c0f-445f-84a5-f2a023b38dd7" providerId="ADAL" clId="{A5C04C32-E21F-40D9-A69D-E07E0B9DE29F}" dt="2024-06-26T22:44:27.942" v="16" actId="478"/>
          <ac:spMkLst>
            <pc:docMk/>
            <pc:sldMk cId="2142348889" sldId="260"/>
            <ac:spMk id="3" creationId="{86651F88-91BE-C19B-2BC3-F5AB1477EE21}"/>
          </ac:spMkLst>
        </pc:spChg>
        <pc:picChg chg="add mod">
          <ac:chgData name="ABDALLAH AYMAN ABD EL RAHMAN SOFAN" userId="be2ad297-4c0f-445f-84a5-f2a023b38dd7" providerId="ADAL" clId="{A5C04C32-E21F-40D9-A69D-E07E0B9DE29F}" dt="2024-06-26T22:44:30.222" v="18" actId="14100"/>
          <ac:picMkLst>
            <pc:docMk/>
            <pc:sldMk cId="2142348889" sldId="260"/>
            <ac:picMk id="5" creationId="{EAC5B4A3-5A57-6FB1-6C8B-0A0A046D5523}"/>
          </ac:picMkLst>
        </pc:picChg>
        <pc:inkChg chg="add">
          <ac:chgData name="ABDALLAH AYMAN ABD EL RAHMAN SOFAN" userId="be2ad297-4c0f-445f-84a5-f2a023b38dd7" providerId="ADAL" clId="{A5C04C32-E21F-40D9-A69D-E07E0B9DE29F}" dt="2024-06-26T22:44:38.409" v="19" actId="9405"/>
          <ac:inkMkLst>
            <pc:docMk/>
            <pc:sldMk cId="2142348889" sldId="260"/>
            <ac:inkMk id="6" creationId="{F9E5F885-7CC3-DBD1-9BE6-3971E5339365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6-26T22:44:38.4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383 159 24575,'-5'-2'0,"0"0"0,0 0 0,0-1 0,0 0 0,0 0 0,0 0 0,1 0 0,0-1 0,-7-6 0,9 8 0,-17-15 0,-5-5 0,-30-22 0,47 39 0,-1 0 0,1 1 0,-1 0 0,0 0 0,0 0 0,0 1 0,-1 0 0,1 1 0,-12-2 0,18 4 0,-1 0 0,1 0 0,-1 0 0,1 0 0,-1 1 0,1-1 0,-1 1 0,1-1 0,0 1 0,-1 0 0,1 0 0,0 0 0,0 0 0,-1 0 0,1 1 0,0-1 0,0 1 0,0-1 0,0 1 0,1 0 0,-1 0 0,0 0 0,1 0 0,-2 3 0,-4 6 0,2 0 0,-1 0 0,-6 22 0,0-1 0,4-13 0,1 1 0,0 0 0,2-1 0,0 2 0,2-1 0,-2 23 0,3 0 0,8 82 0,-3-105 0,0-1 0,2 1 0,10 25 0,-8-27 0,-2 0 0,0 1 0,-1-1 0,2 21 0,-3-22 0,0-1 0,1 0 0,0 0 0,1 0 0,14 27 0,-10-22 0,0 1 0,6 26 0,9 50 0,15 74 0,-27-119 0,-7-31 0,-1 0 0,4 44 0,-8-38 0,0 178 0,-2-167 0,-2-1 0,-2 1 0,-13 47 0,16-78 0,0 0 0,0 0 0,-1-1 0,0 1 0,0-1 0,-1 0 0,0 0 0,-1-1 0,1 1 0,-10 7 0,13-12 0,0 1 0,-1-1 0,1-1 0,-1 1 0,1 0 0,-1-1 0,0 1 0,1-1 0,-1 0 0,0 0 0,0 0 0,0 0 0,0 0 0,0-1 0,0 1 0,0-1 0,0 0 0,0 0 0,0 0 0,0 0 0,0 0 0,0-1 0,0 1 0,0-1 0,0 0 0,0 0 0,0 0 0,0-1 0,1 1 0,-1 0 0,-4-5 0,4 4 5,1 0 0,0-1 0,0 0-1,0 1 1,0-1 0,1 0 0,-1 0 0,1 0-1,0 0 1,0 0 0,0 0 0,0-1 0,0 1-1,1 0 1,-1 0 0,1-1 0,0 1-1,0 0 1,0-1 0,0 1 0,1 0 0,-1 0-1,1-1 1,2-4 0,0-2-217,0 0 0,1 0 0,0 0-1,0 0 1,1 1 0,8-12 0,6-3-6614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0800A-70D3-0435-43AB-40F6382E9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9F073-A7BD-6C98-E328-2E01D889B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D1587-064A-3741-AB99-A1C45EC23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02091-92E3-D1AB-8FA3-CFF98994E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924FC-770E-9924-AB1A-77468D472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73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0E8F8-E139-74C7-2921-8A54F78A0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0DE3FE-4B6E-89A4-4785-65D78D0B46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BCE06-39D1-D5C5-2DD4-6B6CCAB2E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D0864-8AB6-ABDF-118C-3A4B56C74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1FBFB-4B97-3032-90B6-B063462F3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606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562D72-BCA7-D343-DB21-22EDCDD2D9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F75BB-69E7-C344-3FDA-250CDE678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F6D6F-DE8B-A772-ADC8-AA54AF104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D398E-DCC3-CCEB-11F6-81BC7CB1E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4BE29-A2BB-615F-BD35-50A318120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4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ABFAA-2085-84E7-59FE-2D2309915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DFAE5-3CF7-6D4A-290E-87EE9429C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5F344-2F84-CB76-8521-D8F7AABA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B8CB6-EB40-7270-81DC-CF6CF36C4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EC6E9-2103-0984-1789-AE958176D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81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3032C-183B-75D2-1497-98C42C06A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0AA06-C4FB-8389-F8B7-333CA2AE5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34CE4-4D5D-8BA9-28F7-F9D4AF4F5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22979-C464-25DD-B077-B410BB744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C073B-0586-346F-D86C-9DCB94F09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230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D60CD-4192-65ED-1963-143DF6DA4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60103-C33F-869B-5416-B3FA1625AC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8FE57-9354-7B00-4373-924198322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E5E6E-70FB-9AAE-25F3-D10FEFD8B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E7854-A06B-049C-1F47-39256098B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68D79-F5A5-1DE8-091E-A63FD2E73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8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6A6F1-8330-AFC8-2B2B-27B8C9C58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77ECF6-B8F2-0E5A-AEA4-A4EFAC85C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C0936-D796-3E1D-73CD-94B4CD3BD9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25AF19-90D4-9784-28CB-67184180C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1F9600-BDEF-1C4D-AC00-B386302CA7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6D0CEE-D908-740F-BCE8-9BBD1B9C4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9487B-D404-D879-4ABC-3C3F73373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788A8A-0837-EDDA-7569-5934921A2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2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6F5E-4BC3-8C26-1CCE-3B932665C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DE379-9F98-6131-CA81-C0DBBBCFF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F8A6FE-E675-4F02-0166-7B3869DE5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F1FC3E-D830-DDB0-D0BD-509C6EB68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82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A3B61B-9943-3C51-695C-7A54DB6B6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EE97CA-44D7-A022-9CD0-D51C919C3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CEE64-E8E2-5172-00B7-1C01B6B2E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31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6D0D-5998-DFAC-417A-1239FBCAC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CB273-5AD1-F08A-49F9-30E781B8E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C16E32-BEC7-53B3-030D-BEC844F52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2D734C-AE54-684D-2374-9CAC6E195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EA54A-2555-5C81-DB3A-4E5FDA1B1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48F13-B3ED-81BF-67ED-23CF7922F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757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394F-C61F-46BF-FA25-5805D526A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D44EA8-9AAB-1B53-1A7A-13344A61F1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4BCCE6-4DAE-E4AD-9FB7-6BB02E0C1E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F7EFD-FD1A-47C2-68CC-27BC0DC35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24E4A8-8155-069E-37C0-9E080F703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142D1-3D01-25B9-6086-4EFABFC6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555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23E1EB-F189-7972-4084-5C919E4E8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D2F9D-218B-DE99-C04A-0FEEEBC72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DF310-4AA8-AA1F-32FE-36594590C0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B85F58-0B63-49F0-A0F9-7C3B23FC2276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3397C-0080-9B29-8E45-F9224F52B3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4E190-9B65-4A37-73E8-EC35B029B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7DB602-D2E1-41C6-8E59-71D0E7A56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7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F2CBE5-F55C-56BE-4B3E-B667766EE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0116"/>
            <a:ext cx="12192000" cy="623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959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2BA285-8ACC-E1C7-39C2-E96730E03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7952"/>
            <a:ext cx="12192000" cy="598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2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4DF247-4D50-C923-00DC-731640077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3292"/>
            <a:ext cx="12192000" cy="529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028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D4D5D5-8AB4-4E7F-ECC6-36DD3B82E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735" y="0"/>
            <a:ext cx="11110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8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C5B4A3-5A57-6FB1-6C8B-0A0A046D5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377" y="1585609"/>
            <a:ext cx="7617470" cy="331520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9E5F885-7CC3-DBD1-9BE6-3971E5339365}"/>
                  </a:ext>
                </a:extLst>
              </p14:cNvPr>
              <p14:cNvContentPartPr/>
              <p14:nvPr/>
            </p14:nvContentPartPr>
            <p14:xfrm>
              <a:off x="7974850" y="3823805"/>
              <a:ext cx="138240" cy="6724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9E5F885-7CC3-DBD1-9BE6-3971E533936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68730" y="3817685"/>
                <a:ext cx="150480" cy="68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2348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ABDALLAH AYMAN ABD EL RAHMAN SOFAN</dc:creator>
  <cp:lastModifiedBy>ABDALLAH AYMAN ABD EL RAHMAN SOFAN</cp:lastModifiedBy>
  <cp:revision>1</cp:revision>
  <dcterms:created xsi:type="dcterms:W3CDTF">2024-06-26T22:40:19Z</dcterms:created>
  <dcterms:modified xsi:type="dcterms:W3CDTF">2024-06-26T22:44:39Z</dcterms:modified>
</cp:coreProperties>
</file>

<file path=docProps/thumbnail.jpeg>
</file>